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2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4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1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4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4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6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3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1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9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1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84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82927-EAA8-4A49-A823-8E2CA5680517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ACC44-AFF2-43E9-8829-6D3ADE071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2" r="1805" b="27578"/>
          <a:stretch/>
        </p:blipFill>
        <p:spPr bwMode="auto">
          <a:xfrm>
            <a:off x="1625600" y="673100"/>
            <a:ext cx="8826500" cy="533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25600" y="6159500"/>
            <a:ext cx="892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AABE 2017 40</a:t>
            </a:r>
            <a:r>
              <a:rPr lang="en-US" sz="2400" b="1" baseline="30000" dirty="0"/>
              <a:t>th</a:t>
            </a:r>
            <a:r>
              <a:rPr lang="en-US" sz="2400" b="1" dirty="0"/>
              <a:t> National Conference</a:t>
            </a:r>
          </a:p>
        </p:txBody>
      </p:sp>
    </p:spTree>
    <p:extLst>
      <p:ext uri="{BB962C8B-B14F-4D97-AF65-F5344CB8AC3E}">
        <p14:creationId xmlns:p14="http://schemas.microsoft.com/office/powerpoint/2010/main" val="362949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875934"/>
            <a:ext cx="3200400" cy="5055062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846" r="5417" b="12499"/>
          <a:stretch/>
        </p:blipFill>
        <p:spPr bwMode="auto">
          <a:xfrm>
            <a:off x="368991" y="209550"/>
            <a:ext cx="4324350" cy="3467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281" r="2499" b="34219"/>
          <a:stretch/>
        </p:blipFill>
        <p:spPr bwMode="auto">
          <a:xfrm>
            <a:off x="7499489" y="320261"/>
            <a:ext cx="4457700" cy="264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1" r="-695" b="27578"/>
          <a:stretch/>
        </p:blipFill>
        <p:spPr bwMode="auto">
          <a:xfrm>
            <a:off x="7426464" y="3403465"/>
            <a:ext cx="4603750" cy="3181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991" y="3784048"/>
            <a:ext cx="43243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Pictured above(to the right): 2017 AABE Atlanta Chapter’s President, Willie Palmer</a:t>
            </a:r>
          </a:p>
          <a:p>
            <a:endParaRPr lang="en-US" sz="1600" b="1" dirty="0"/>
          </a:p>
          <a:p>
            <a:r>
              <a:rPr lang="en-US" sz="1600" b="1" dirty="0"/>
              <a:t>Pictured in upper right photo: (l to r) AABE Atlanta Chapter’s Membership Chair, Antoinette Brown; Secretary, Monique Carter; and Treasurer, Alisha </a:t>
            </a:r>
            <a:r>
              <a:rPr lang="en-US" sz="1600" b="1" dirty="0" err="1"/>
              <a:t>Hargett</a:t>
            </a:r>
            <a:endParaRPr lang="en-US" sz="1600" b="1" dirty="0"/>
          </a:p>
          <a:p>
            <a:endParaRPr lang="en-US" sz="1600" b="1" dirty="0"/>
          </a:p>
          <a:p>
            <a:r>
              <a:rPr lang="en-US" sz="1600" b="1" dirty="0"/>
              <a:t>Pictured to the right: (l to r) AABE Atlanta Chapter’s Program Chair, Tommie Paris; and Membership, Antoinette Brown</a:t>
            </a:r>
          </a:p>
        </p:txBody>
      </p:sp>
    </p:spTree>
    <p:extLst>
      <p:ext uri="{BB962C8B-B14F-4D97-AF65-F5344CB8AC3E}">
        <p14:creationId xmlns:p14="http://schemas.microsoft.com/office/powerpoint/2010/main" val="1140978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1" y="212034"/>
            <a:ext cx="11569148" cy="6507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77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03200"/>
            <a:ext cx="11513256" cy="64762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9723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63" t="288" r="30555"/>
          <a:stretch/>
        </p:blipFill>
        <p:spPr>
          <a:xfrm rot="5400000">
            <a:off x="1804154" y="-445186"/>
            <a:ext cx="6586673" cy="7635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5400" y="787400"/>
            <a:ext cx="317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2017 AABE Atlanta Chapter’s Program Chair, </a:t>
            </a:r>
            <a:r>
              <a:rPr lang="en-US" b="1" dirty="0" err="1"/>
              <a:t>Tommi</a:t>
            </a:r>
            <a:r>
              <a:rPr lang="en-US" b="1" dirty="0"/>
              <a:t> Paris made her presence known at the conference.</a:t>
            </a:r>
          </a:p>
          <a:p>
            <a:endParaRPr lang="en-US" b="1" dirty="0"/>
          </a:p>
          <a:p>
            <a:r>
              <a:rPr lang="en-US" b="1" dirty="0"/>
              <a:t>#</a:t>
            </a:r>
            <a:r>
              <a:rPr lang="en-US" b="1" dirty="0" err="1"/>
              <a:t>MakingEnergyWorkforUs</a:t>
            </a:r>
            <a:endParaRPr lang="en-US" b="1" dirty="0"/>
          </a:p>
          <a:p>
            <a:r>
              <a:rPr lang="en-US" b="1" dirty="0"/>
              <a:t>#AABE40</a:t>
            </a:r>
          </a:p>
        </p:txBody>
      </p:sp>
    </p:spTree>
    <p:extLst>
      <p:ext uri="{BB962C8B-B14F-4D97-AF65-F5344CB8AC3E}">
        <p14:creationId xmlns:p14="http://schemas.microsoft.com/office/powerpoint/2010/main" val="3467814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93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Ross, Kylie V.</dc:creator>
  <cp:lastModifiedBy>Ross, Kylie V.</cp:lastModifiedBy>
  <cp:revision>3</cp:revision>
  <dcterms:created xsi:type="dcterms:W3CDTF">2017-04-03T13:59:16Z</dcterms:created>
  <dcterms:modified xsi:type="dcterms:W3CDTF">2017-04-03T14:09:23Z</dcterms:modified>
</cp:coreProperties>
</file>